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0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3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7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2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4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7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5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5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2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11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8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Стратегія бізнесу та ціноутворення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Соціальні </a:t>
            </a:r>
            <a:r>
              <a:rPr lang="uk-UA" sz="1700" u="sng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та поведінкові науки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051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«Економіка»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магістр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07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776" y="476672"/>
            <a:ext cx="633670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виникають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процесі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продукцію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послуги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підприємств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формування у студентів комплексу знань з теоретичних та методологічних основ ціноутворення, оволодіння ними прийомами розробки цінової політики і стратегії, методами розрахунків внутрішніх, зовнішньоторговельних, світових, оптових і роздрібних цін, </a:t>
            </a:r>
            <a:r>
              <a:rPr lang="uk-UA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міжнародних контрактів та ін.</a:t>
            </a:r>
          </a:p>
          <a:p>
            <a:pPr algn="just"/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засвоєнні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студентами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щодо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політики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показу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взаємозв’язку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ціноутворення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іншими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елементами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маркетингової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політики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фірми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716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Ціна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 її сутність, функції цін 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економіці.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2. Принципи ринкового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ціноутворення.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3. Ціноутворення на ринках різних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типів.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Система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цін.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5. Витрати у структурі ціни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виробництва.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6. Прибуток у структурі ціни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виробництва.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7. Структура ціни реалізації та її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розрахунок.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8. Державне регулювання цін 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ринковій економіці.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9. Цінова політика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підприємства.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10. Цінова стратегія підприємства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ринку.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Методи встановлення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цін.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Життєвий цикл товару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ринку.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Встановлення цін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експортну продукцію.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78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7820"/>
            <a:ext cx="8609381" cy="495028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Закон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21.06.2012 р. № 5007-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VI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недобросовісної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18.12.2008 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689-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монополізму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недопущення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недобросовісної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18.02.1992 р.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Постанова КМ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21.10.1994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р. № 733.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інспекцію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контролю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Постанова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30.03.2012 р.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236/2012.27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тарифів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виробничотехнічного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монопольних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утворень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Постанова КМ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22.02.2095 р. № 135.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Верхоглядова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[Текст]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/ Н.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Верхоглядова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С. Б.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Ільіна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Н. 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Іваннікова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Я. Я.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Слабко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Ю. В. Лисенко. – К.: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Кондор, 2006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р.– 252 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Захарченко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 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промислову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ресурс] / В. І. Захарченко, Н.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Андрієнко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часу. - 2015. - № 2. - С. 201-206. - Режим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доступу: http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://nbuv.gov.ua/UJRN/econrch_2015_2_32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294266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376</Words>
  <Application>Microsoft Office PowerPoint</Application>
  <PresentationFormat>Экран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Franklin Gothic Medium</vt:lpstr>
      <vt:lpstr>Times New Roman</vt:lpstr>
      <vt:lpstr>Wingdings</vt:lpstr>
      <vt:lpstr>Wingdings 2</vt:lpstr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Користувач Windows</cp:lastModifiedBy>
  <cp:revision>4</cp:revision>
  <dcterms:created xsi:type="dcterms:W3CDTF">2020-06-14T18:05:37Z</dcterms:created>
  <dcterms:modified xsi:type="dcterms:W3CDTF">2020-08-14T07:54:22Z</dcterms:modified>
</cp:coreProperties>
</file>